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2" r:id="rId5"/>
    <p:sldId id="260" r:id="rId6"/>
    <p:sldId id="261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C70A2B-41BE-4A5E-850E-A5907550F3BE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6CF10-1EA8-4E90-9F4A-95A2E69B7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949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6CF10-1EA8-4E90-9F4A-95A2E69B7E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084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http://www.cs.toronto.edu/~kriz/cifar.html</a:t>
            </a:r>
          </a:p>
          <a:p>
            <a:r>
              <a:rPr lang="en-US" dirty="0"/>
              <a:t>60000 32x32 images with 10 classes </a:t>
            </a:r>
          </a:p>
          <a:p>
            <a:endParaRPr lang="en-US" dirty="0"/>
          </a:p>
          <a:p>
            <a:r>
              <a:rPr lang="en-US" dirty="0"/>
              <a:t>Purpose:</a:t>
            </a:r>
          </a:p>
          <a:p>
            <a:r>
              <a:rPr lang="en-US" dirty="0"/>
              <a:t>A more consistent image dataset</a:t>
            </a:r>
          </a:p>
          <a:p>
            <a:r>
              <a:rPr lang="en-US" dirty="0"/>
              <a:t>Less time training due to smaller images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3520CE-69DE-49D2-81CD-A5887FFCCB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35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http://www.cs.toronto.edu/~kriz/cifar.html</a:t>
            </a:r>
          </a:p>
          <a:p>
            <a:r>
              <a:rPr lang="en-US" dirty="0"/>
              <a:t>60000 32x32 images with 10 classes </a:t>
            </a:r>
          </a:p>
          <a:p>
            <a:endParaRPr lang="en-US" dirty="0"/>
          </a:p>
          <a:p>
            <a:r>
              <a:rPr lang="en-US" dirty="0"/>
              <a:t>Purpose:</a:t>
            </a:r>
          </a:p>
          <a:p>
            <a:r>
              <a:rPr lang="en-US" dirty="0"/>
              <a:t>A more consistent image dataset</a:t>
            </a:r>
          </a:p>
          <a:p>
            <a:r>
              <a:rPr lang="en-US" dirty="0"/>
              <a:t>Less time training due to smaller images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3520CE-69DE-49D2-81CD-A5887FFCCB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71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http://www.cs.toronto.edu/~kriz/cifar.html</a:t>
            </a:r>
          </a:p>
          <a:p>
            <a:r>
              <a:rPr lang="en-US" dirty="0"/>
              <a:t>60000 32x32 images with 10 classes </a:t>
            </a:r>
          </a:p>
          <a:p>
            <a:endParaRPr lang="en-US" dirty="0"/>
          </a:p>
          <a:p>
            <a:r>
              <a:rPr lang="en-US" dirty="0"/>
              <a:t>Purpose:</a:t>
            </a:r>
          </a:p>
          <a:p>
            <a:r>
              <a:rPr lang="en-US" dirty="0"/>
              <a:t>A more consistent image dataset</a:t>
            </a:r>
          </a:p>
          <a:p>
            <a:r>
              <a:rPr lang="en-US" dirty="0"/>
              <a:t>Less time training due to smaller images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3520CE-69DE-49D2-81CD-A5887FFCCB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4652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3520CE-69DE-49D2-81CD-A5887FFCCB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85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96x96 images that are based on the CIFAR10 dataset – possibly more noisy</a:t>
            </a:r>
          </a:p>
          <a:p>
            <a:r>
              <a:rPr lang="en-US" dirty="0"/>
              <a:t>Original bump was found in 64x64 images.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56CF10-1EA8-4E90-9F4A-95A2E69B7E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650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627A4-CE48-4C9D-9448-AD835B127E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38B3BB-0459-4CA5-A59D-28B9D163FB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9EEF2-53BE-48A9-90CB-86F5A5345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37B3B-3B22-4740-80F0-E667EEF4C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02908-3DB9-42B5-9771-91E94F793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717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DE684-DC88-409E-A18F-50232164C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F05ED4-046E-43EF-985F-BA292A859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1ECCA-5B99-4378-B382-4CA08F427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0866B-7904-4E5A-8AA1-C1EA70022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91A6B-2CAA-4D84-991E-54ED7F209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746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B292BC-4591-4A8A-B6B0-3CAFDC0B1F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0C093B-B967-46EB-8FF2-E5251A0C05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1CA74-F535-42F9-96C5-809B6E720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8AD9C-EAF7-4C22-B42D-8BDAB0066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6FA7A-93AF-4BFD-A7B3-774A14AC1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23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8C767-62EC-45B3-B4E2-1D3D71392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9A20C-386F-43D5-8624-31945CFAE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5FFE2-54FB-4C36-BF28-DA798E89B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79870-3535-4E9D-9FE0-4A68CB237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76F85-9870-45B4-ACAB-37573884A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690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02D2-C79E-4B59-8C2B-21AE9B141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F25EA-007C-4641-AE01-DA9DFE32D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4E964-A369-4BC6-9B94-9D880442D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485A89-C824-4BCE-AE66-451ED8E17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E0EDE-9F7F-47A6-960C-9D38CDBD0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500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F88D1-4821-4DB7-A080-C3A9E3B16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A83B7-431B-4AD2-B800-50C8B10B0D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8F3039-EC42-4A93-88C6-D2CFE6A33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A656C-C069-485D-97A2-66E9CEDE1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B83B0-DFA9-491A-B278-F0BFAD56A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9DF1D-6F70-45EE-9962-EFC71F6DC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497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C5DD-A4FD-48CD-8515-C17A9E967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E2250-18D1-4186-AF8C-254D7367E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775796-58C9-4346-B80E-8CC318EE10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6719E1-749C-43D8-8FED-5F33DBD055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B66C7D-7842-4E48-BA2F-3DBD9B19D4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C6E77F-1D85-4685-8606-1248DB642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735433-866D-4296-8613-943887E66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87E082-D038-45C1-B9B7-1DF529234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008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AEAC0-D4A1-4CFD-8DCE-FA33E11FA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A0C658-0FE3-439C-8871-366A3A7F9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7C9B7F-AE4F-4860-92F3-776E2B5C5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4B84D-6006-4AD1-9CC8-45793E55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96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0A92F8-6F42-4109-B0F9-4840406B0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75946C-EE7A-4BDA-BE76-4CED2D80A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24DE77-FBDC-4AD9-8322-34AA8514D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73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4B16-135B-4902-902B-5F953C68D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F7816-B53C-4530-B215-B058A4DDE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418506-8E60-4FEF-869F-B7D0F323C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31D23E-F538-40D7-8495-EDD18AA9C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19782C-D988-41D1-8211-A6713D9DD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0BE0F5-33B1-4164-9940-678287F95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812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0ED76-E84C-4221-8EA1-45BF142EB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8E4271-15C1-4222-A507-CE52434C23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52ACA8-8AED-40AE-B0F8-5CE24C31E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827B9-9593-4030-95A0-E42ECDE48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6B6F9-D608-4ED4-BE46-A69F4ADAD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A0A433-A318-40B1-8968-DB71C14E9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636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F8E81D-E19C-4A9A-92E6-5842B4576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3B2B05-4EAA-4C14-B4E3-9D22A2218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92DCA-8392-4BA9-9515-DB683E68CA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70FAA-165B-4533-B70B-556B047AE9D1}" type="datetimeFigureOut">
              <a:rPr lang="en-US" smtClean="0"/>
              <a:t>6/21/2019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6AEA3-5429-44AF-9082-01C6F7155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4C3E2-1262-4FC3-87FA-C5FDD17D76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E80D8-2998-49E3-8B5A-1862E11C5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477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0E5A3-0F1A-4FA7-9317-D58C72ECFA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CNN Training Progress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2067D7-4C12-4728-A50F-5486F54B27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Ankush Patel – CS494 – Week 3</a:t>
            </a:r>
          </a:p>
        </p:txBody>
      </p:sp>
    </p:spTree>
    <p:extLst>
      <p:ext uri="{BB962C8B-B14F-4D97-AF65-F5344CB8AC3E}">
        <p14:creationId xmlns:p14="http://schemas.microsoft.com/office/powerpoint/2010/main" val="2468060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B88F7-4001-4F72-9959-23E25A8EC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05A03-C3C7-442D-A5FB-C7AC42BD6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Modify model to accept resolutions of different sized images.</a:t>
            </a:r>
          </a:p>
          <a:p>
            <a:r>
              <a:rPr lang="en-US" dirty="0"/>
              <a:t>Compute gaussian </a:t>
            </a:r>
            <a:r>
              <a:rPr lang="en-US"/>
              <a:t>blur analysis on </a:t>
            </a:r>
            <a:r>
              <a:rPr lang="en-US" dirty="0"/>
              <a:t>the newly training model from above.</a:t>
            </a:r>
          </a:p>
          <a:p>
            <a:r>
              <a:rPr lang="en-US" dirty="0"/>
              <a:t>Move to a new model that does object recognition.</a:t>
            </a:r>
          </a:p>
        </p:txBody>
      </p:sp>
    </p:spTree>
    <p:extLst>
      <p:ext uri="{BB962C8B-B14F-4D97-AF65-F5344CB8AC3E}">
        <p14:creationId xmlns:p14="http://schemas.microsoft.com/office/powerpoint/2010/main" val="3711358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9B308-D697-49E9-B553-F4D091C04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CIFAR-10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AFF8BF8-B29E-4BB3-9A66-93E933A27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909856"/>
            <a:ext cx="6553545" cy="5046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97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9B308-D697-49E9-B553-F4D091C04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CIFAR-10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AFF8BF8-B29E-4BB3-9A66-93E933A27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909856"/>
            <a:ext cx="6553545" cy="504623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DF0E37-AF07-467F-B0B1-D16272BBECD9}"/>
              </a:ext>
            </a:extLst>
          </p:cNvPr>
          <p:cNvSpPr/>
          <p:nvPr/>
        </p:nvSpPr>
        <p:spPr>
          <a:xfrm>
            <a:off x="5153821" y="2563402"/>
            <a:ext cx="518845" cy="267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6B6A64-21A3-41DB-A0AD-35C6DCBF4B31}"/>
              </a:ext>
            </a:extLst>
          </p:cNvPr>
          <p:cNvSpPr/>
          <p:nvPr/>
        </p:nvSpPr>
        <p:spPr>
          <a:xfrm>
            <a:off x="5153822" y="3534851"/>
            <a:ext cx="518845" cy="267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80791B-2E9A-4230-AC68-EB8AABE51439}"/>
              </a:ext>
            </a:extLst>
          </p:cNvPr>
          <p:cNvSpPr/>
          <p:nvPr/>
        </p:nvSpPr>
        <p:spPr>
          <a:xfrm>
            <a:off x="5155152" y="2051992"/>
            <a:ext cx="518845" cy="267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48BE79-64B0-42C1-BEDD-7241DDC0D210}"/>
              </a:ext>
            </a:extLst>
          </p:cNvPr>
          <p:cNvSpPr/>
          <p:nvPr/>
        </p:nvSpPr>
        <p:spPr>
          <a:xfrm>
            <a:off x="5153821" y="4046261"/>
            <a:ext cx="518845" cy="267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140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9B308-D697-49E9-B553-F4D091C04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CIFAR-10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AFF8BF8-B29E-4BB3-9A66-93E933A27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909856"/>
            <a:ext cx="6553545" cy="504623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4ED5B96-50D7-42BD-9410-2AEB4A14E80D}"/>
              </a:ext>
            </a:extLst>
          </p:cNvPr>
          <p:cNvSpPr/>
          <p:nvPr/>
        </p:nvSpPr>
        <p:spPr>
          <a:xfrm>
            <a:off x="5153821" y="5550885"/>
            <a:ext cx="625392" cy="267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6947F9-3C6D-4E6B-92A3-F9E6D1F63912}"/>
              </a:ext>
            </a:extLst>
          </p:cNvPr>
          <p:cNvSpPr/>
          <p:nvPr/>
        </p:nvSpPr>
        <p:spPr>
          <a:xfrm>
            <a:off x="5153821" y="4562267"/>
            <a:ext cx="681900" cy="267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53325F7-FCE6-4C94-99B8-A6FB085E9BD0}"/>
              </a:ext>
            </a:extLst>
          </p:cNvPr>
          <p:cNvSpPr/>
          <p:nvPr/>
        </p:nvSpPr>
        <p:spPr>
          <a:xfrm>
            <a:off x="5153821" y="1039987"/>
            <a:ext cx="942179" cy="267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3D35F5B-D607-4485-B3CE-BF403303739E}"/>
              </a:ext>
            </a:extLst>
          </p:cNvPr>
          <p:cNvSpPr/>
          <p:nvPr/>
        </p:nvSpPr>
        <p:spPr>
          <a:xfrm>
            <a:off x="5153821" y="4046261"/>
            <a:ext cx="518845" cy="267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0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A731D-0EA2-45E9-907B-676D72561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60D60-D59B-4BFC-85EA-AD896DDB3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Last week, I trained the model on four classes: birds, cats, dogs, and frogs. </a:t>
            </a:r>
          </a:p>
          <a:p>
            <a:r>
              <a:rPr lang="en-US" dirty="0"/>
              <a:t>This week, I picked four diverse classes: airplanes, frogs, horses, and trucks.</a:t>
            </a:r>
          </a:p>
          <a:p>
            <a:r>
              <a:rPr lang="en-US" dirty="0"/>
              <a:t>Training took approximately 3 hours and 30 minutes on an Intel Core i7-8550U CPU.</a:t>
            </a:r>
          </a:p>
        </p:txBody>
      </p:sp>
    </p:spTree>
    <p:extLst>
      <p:ext uri="{BB962C8B-B14F-4D97-AF65-F5344CB8AC3E}">
        <p14:creationId xmlns:p14="http://schemas.microsoft.com/office/powerpoint/2010/main" val="2595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221C71A-D90A-4269-A305-C3BF8B39C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C06299-BBF6-43A3-BB69-DB6DFD5DB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100 epochs, the newly combined model showed an accuracy of 0.7222.</a:t>
            </a:r>
          </a:p>
          <a:p>
            <a:r>
              <a:rPr lang="en-US" dirty="0"/>
              <a:t>Comparatively, the accuracy of the old combined model was 0.7968. </a:t>
            </a:r>
          </a:p>
          <a:p>
            <a:r>
              <a:rPr lang="en-US" dirty="0"/>
              <a:t>Although I believed the accuracy would increase in the model, it </a:t>
            </a:r>
            <a:r>
              <a:rPr lang="en-US"/>
              <a:t>decreased.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051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5051A-0EA9-45F5-ABD9-489663AEB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Gaussian Blur Comparison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0379A3-A5A2-459F-BB6A-D9E719509D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34" y="2426818"/>
            <a:ext cx="5330182" cy="3997637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F1B07302-5C70-4E5F-9161-3E74938264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940" y="2426818"/>
            <a:ext cx="5330182" cy="3997637"/>
          </a:xfrm>
          <a:prstGeom prst="rect">
            <a:avLst/>
          </a:prstGeom>
        </p:spPr>
      </p:pic>
      <p:pic>
        <p:nvPicPr>
          <p:cNvPr id="15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EBAB1BCE-0904-4AA3-AF10-D35E0CAA5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35" y="2426818"/>
            <a:ext cx="5330182" cy="399763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B75B088-976D-488C-A99E-776D46A2B2D3}"/>
              </a:ext>
            </a:extLst>
          </p:cNvPr>
          <p:cNvSpPr/>
          <p:nvPr/>
        </p:nvSpPr>
        <p:spPr>
          <a:xfrm>
            <a:off x="2244815" y="2440636"/>
            <a:ext cx="1629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New Combined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988CF5-B46E-4662-B54E-60175AE92F72}"/>
              </a:ext>
            </a:extLst>
          </p:cNvPr>
          <p:cNvSpPr/>
          <p:nvPr/>
        </p:nvSpPr>
        <p:spPr>
          <a:xfrm>
            <a:off x="8409040" y="2440636"/>
            <a:ext cx="1527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Old Combined</a:t>
            </a:r>
          </a:p>
        </p:txBody>
      </p:sp>
    </p:spTree>
    <p:extLst>
      <p:ext uri="{BB962C8B-B14F-4D97-AF65-F5344CB8AC3E}">
        <p14:creationId xmlns:p14="http://schemas.microsoft.com/office/powerpoint/2010/main" val="882039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D9D54-0116-43F9-B98F-5FA779C01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Blur Bump Analysis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92986-272E-4DDC-8B81-0F0241253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navigate the resolution space I will have to find images that are similar to the dataset that I have currently.</a:t>
            </a:r>
          </a:p>
          <a:p>
            <a:r>
              <a:rPr lang="en-US" dirty="0"/>
              <a:t>Furthermore, I will have to modify the current model to accept different resolutions.</a:t>
            </a:r>
          </a:p>
        </p:txBody>
      </p:sp>
    </p:spTree>
    <p:extLst>
      <p:ext uri="{BB962C8B-B14F-4D97-AF65-F5344CB8AC3E}">
        <p14:creationId xmlns:p14="http://schemas.microsoft.com/office/powerpoint/2010/main" val="2580359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F07716-D8E9-49A4-894D-C3BBDF2C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STL-10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66E8155E-DDD8-4DB0-916C-A896969674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421" y="492573"/>
            <a:ext cx="5910347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091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325</Words>
  <Application>Microsoft Office PowerPoint</Application>
  <PresentationFormat>Widescreen</PresentationFormat>
  <Paragraphs>50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CNN Training Progress</vt:lpstr>
      <vt:lpstr>CIFAR-10</vt:lpstr>
      <vt:lpstr>CIFAR-10</vt:lpstr>
      <vt:lpstr>CIFAR-10</vt:lpstr>
      <vt:lpstr>Training</vt:lpstr>
      <vt:lpstr>Testing</vt:lpstr>
      <vt:lpstr>Gaussian Blur Comparison</vt:lpstr>
      <vt:lpstr>Gaussian Blur Bump Analysis Issues</vt:lpstr>
      <vt:lpstr>STL-10</vt:lpstr>
      <vt:lpstr>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CNN Training Progress</dc:title>
  <dc:creator>Ankush Patel</dc:creator>
  <cp:lastModifiedBy>Ankush Patel</cp:lastModifiedBy>
  <cp:revision>3</cp:revision>
  <dcterms:created xsi:type="dcterms:W3CDTF">2019-06-21T21:25:11Z</dcterms:created>
  <dcterms:modified xsi:type="dcterms:W3CDTF">2019-06-22T01:26:27Z</dcterms:modified>
</cp:coreProperties>
</file>